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B25CD3-F92B-4792-9AEA-EAEED7BF235A}" type="datetimeFigureOut">
              <a:rPr lang="zh-TW" altLang="en-US" smtClean="0"/>
              <a:t>2018/11/20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9D078A3-693C-41AA-B331-31CD526FED6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5800" dirty="0" smtClean="0">
                <a:latin typeface="+mj-ea"/>
              </a:rPr>
              <a:t>108</a:t>
            </a:r>
            <a:r>
              <a:rPr lang="zh-TW" altLang="en-US" sz="5800" dirty="0" smtClean="0">
                <a:latin typeface="+mj-ea"/>
              </a:rPr>
              <a:t>年國定假日休診公告</a:t>
            </a:r>
            <a:endParaRPr lang="zh-TW" altLang="en-US" sz="5800" dirty="0">
              <a:latin typeface="+mj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85720" y="3357562"/>
          <a:ext cx="8501123" cy="3143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604"/>
                <a:gridCol w="2395277"/>
                <a:gridCol w="2014242"/>
              </a:tblGrid>
              <a:tr h="521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0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r>
                        <a:rPr lang="zh-TW" sz="30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30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1</a:t>
                      </a:r>
                      <a:r>
                        <a:rPr lang="zh-TW" sz="30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  <a:r>
                        <a:rPr lang="en-US" sz="3000" b="1" kern="100" dirty="0" smtClean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altLang="en-US" sz="3000" b="1" kern="100" dirty="0" smtClean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二</a:t>
                      </a:r>
                      <a:r>
                        <a:rPr lang="en-US" altLang="zh-TW" sz="3000" b="1" kern="100" smtClean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3000" b="1" kern="100" dirty="0">
                        <a:solidFill>
                          <a:schemeClr val="tx1"/>
                        </a:solidFill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元旦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solidFill>
                            <a:schemeClr val="tx1"/>
                          </a:solidFill>
                          <a:latin typeface="Calibri"/>
                          <a:ea typeface="新細明體"/>
                          <a:cs typeface="Times New Roman"/>
                        </a:rPr>
                        <a:t>全日休診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5339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2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4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一</a:t>
                      </a:r>
                      <a:r>
                        <a:rPr lang="en-US" sz="3000" b="1" kern="100" dirty="0" smtClean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r>
                        <a:rPr lang="zh-TW" sz="3000" b="1" kern="100" dirty="0" smtClean="0">
                          <a:latin typeface="Calibri"/>
                          <a:ea typeface="新細明體"/>
                          <a:cs typeface="Times New Roman"/>
                        </a:rPr>
                        <a:t>至</a:t>
                      </a:r>
                      <a:r>
                        <a:rPr lang="en-US" sz="3000" b="1" kern="100" dirty="0" smtClean="0">
                          <a:latin typeface="Calibri"/>
                          <a:ea typeface="新細明體"/>
                          <a:cs typeface="Times New Roman"/>
                        </a:rPr>
                        <a:t>2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3000" b="1" kern="100" dirty="0" smtClean="0">
                          <a:latin typeface="Calibri"/>
                          <a:ea typeface="新細明體"/>
                          <a:cs typeface="Times New Roman"/>
                        </a:rPr>
                        <a:t>8</a:t>
                      </a:r>
                      <a:r>
                        <a:rPr lang="zh-TW" sz="3000" b="1" kern="100" dirty="0" smtClean="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  <a:r>
                        <a:rPr lang="en-US" sz="3000" b="1" kern="100" dirty="0" smtClean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3000" b="1" kern="100" dirty="0" smtClean="0">
                          <a:latin typeface="Calibri"/>
                          <a:ea typeface="新細明體"/>
                          <a:cs typeface="Times New Roman"/>
                        </a:rPr>
                        <a:t>五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3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除夕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~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初四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全日休診</a:t>
                      </a:r>
                    </a:p>
                  </a:txBody>
                  <a:tcPr marL="68580" marR="68580" marT="0" marB="0"/>
                </a:tc>
              </a:tr>
              <a:tr h="521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4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5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五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3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清明節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全日休診</a:t>
                      </a:r>
                    </a:p>
                  </a:txBody>
                  <a:tcPr marL="68580" marR="68580" marT="0" marB="0"/>
                </a:tc>
              </a:tr>
              <a:tr h="521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6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7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五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3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端午節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全日休診</a:t>
                      </a:r>
                    </a:p>
                  </a:txBody>
                  <a:tcPr marL="68580" marR="68580" marT="0" marB="0"/>
                </a:tc>
              </a:tr>
              <a:tr h="521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000" b="1" kern="100">
                          <a:latin typeface="Calibri"/>
                          <a:ea typeface="新細明體"/>
                          <a:cs typeface="Times New Roman"/>
                        </a:rPr>
                        <a:t>9</a:t>
                      </a:r>
                      <a:r>
                        <a:rPr lang="zh-TW" sz="3000" b="1" kern="10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3000" b="1" kern="100">
                          <a:latin typeface="Calibri"/>
                          <a:ea typeface="新細明體"/>
                          <a:cs typeface="Times New Roman"/>
                        </a:rPr>
                        <a:t>13</a:t>
                      </a:r>
                      <a:r>
                        <a:rPr lang="zh-TW" sz="3000" b="1" kern="10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  <a:r>
                        <a:rPr lang="en-US" sz="3000" b="1" kern="10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3000" b="1" kern="100">
                          <a:latin typeface="Calibri"/>
                          <a:ea typeface="新細明體"/>
                          <a:cs typeface="Times New Roman"/>
                        </a:rPr>
                        <a:t>五</a:t>
                      </a:r>
                      <a:r>
                        <a:rPr lang="en-US" sz="3000" b="1" kern="10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3000" b="1" kern="10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中秋節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全日休診</a:t>
                      </a:r>
                    </a:p>
                  </a:txBody>
                  <a:tcPr marL="68580" marR="68580" marT="0" marB="0"/>
                </a:tc>
              </a:tr>
              <a:tr h="521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10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月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10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日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(</a:t>
                      </a: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四</a:t>
                      </a:r>
                      <a:r>
                        <a:rPr lang="en-US" sz="3000" b="1" kern="100" dirty="0">
                          <a:latin typeface="Calibri"/>
                          <a:ea typeface="新細明體"/>
                          <a:cs typeface="Times New Roman"/>
                        </a:rPr>
                        <a:t>)</a:t>
                      </a:r>
                      <a:endParaRPr lang="zh-TW" sz="3000" b="1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雙十節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latin typeface="Calibri"/>
                          <a:ea typeface="新細明體"/>
                          <a:cs typeface="Times New Roman"/>
                        </a:rPr>
                        <a:t>全日休診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</TotalTime>
  <Words>83</Words>
  <Application>Microsoft Office PowerPoint</Application>
  <PresentationFormat>如螢幕大小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公正</vt:lpstr>
      <vt:lpstr>108年國定假日休診公告</vt:lpstr>
    </vt:vector>
  </TitlesOfParts>
  <Company>workgroup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108年國定假日休診公告</dc:title>
  <dc:creator>Windows 使用者</dc:creator>
  <cp:lastModifiedBy>Windows 使用者</cp:lastModifiedBy>
  <cp:revision>2</cp:revision>
  <dcterms:created xsi:type="dcterms:W3CDTF">2018-11-20T01:46:06Z</dcterms:created>
  <dcterms:modified xsi:type="dcterms:W3CDTF">2018-11-20T02:01:32Z</dcterms:modified>
</cp:coreProperties>
</file>